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7" d="100"/>
          <a:sy n="107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David Dominguez Arrieta" userId="fad55b66-9065-41f2-b74e-a21347fd406b" providerId="ADAL" clId="{F4122651-5539-483E-934C-90CA844E2E8A}"/>
    <pc:docChg chg="modSld">
      <pc:chgData name="Juan David Dominguez Arrieta" userId="fad55b66-9065-41f2-b74e-a21347fd406b" providerId="ADAL" clId="{F4122651-5539-483E-934C-90CA844E2E8A}" dt="2025-06-04T20:32:53.453" v="33" actId="20577"/>
      <pc:docMkLst>
        <pc:docMk/>
      </pc:docMkLst>
      <pc:sldChg chg="modSp mod">
        <pc:chgData name="Juan David Dominguez Arrieta" userId="fad55b66-9065-41f2-b74e-a21347fd406b" providerId="ADAL" clId="{F4122651-5539-483E-934C-90CA844E2E8A}" dt="2025-06-04T20:31:19.275" v="11" actId="20577"/>
        <pc:sldMkLst>
          <pc:docMk/>
          <pc:sldMk cId="2686043678" sldId="258"/>
        </pc:sldMkLst>
        <pc:spChg chg="mod">
          <ac:chgData name="Juan David Dominguez Arrieta" userId="fad55b66-9065-41f2-b74e-a21347fd406b" providerId="ADAL" clId="{F4122651-5539-483E-934C-90CA844E2E8A}" dt="2025-06-04T20:31:19.275" v="11" actId="20577"/>
          <ac:spMkLst>
            <pc:docMk/>
            <pc:sldMk cId="2686043678" sldId="258"/>
            <ac:spMk id="8" creationId="{C6DF5004-1791-24CF-543E-5FFB4EAA3B33}"/>
          </ac:spMkLst>
        </pc:spChg>
      </pc:sldChg>
      <pc:sldChg chg="modSp mod">
        <pc:chgData name="Juan David Dominguez Arrieta" userId="fad55b66-9065-41f2-b74e-a21347fd406b" providerId="ADAL" clId="{F4122651-5539-483E-934C-90CA844E2E8A}" dt="2025-06-04T20:32:53.453" v="33" actId="20577"/>
        <pc:sldMkLst>
          <pc:docMk/>
          <pc:sldMk cId="3078466969" sldId="301"/>
        </pc:sldMkLst>
        <pc:spChg chg="mod">
          <ac:chgData name="Juan David Dominguez Arrieta" userId="fad55b66-9065-41f2-b74e-a21347fd406b" providerId="ADAL" clId="{F4122651-5539-483E-934C-90CA844E2E8A}" dt="2025-06-04T20:32:53.453" v="33" actId="20577"/>
          <ac:spMkLst>
            <pc:docMk/>
            <pc:sldMk cId="3078466969" sldId="301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F4122651-5539-483E-934C-90CA844E2E8A}" dt="2025-06-04T20:31:26.913" v="23" actId="20577"/>
          <ac:spMkLst>
            <pc:docMk/>
            <pc:sldMk cId="3078466969" sldId="301"/>
            <ac:spMk id="33" creationId="{EC7DFCED-3B62-8908-EEFB-3DF0657C7203}"/>
          </ac:spMkLst>
        </pc:spChg>
      </pc:sldChg>
    </pc:docChg>
  </pc:docChgLst>
  <pc:docChgLst>
    <pc:chgData name="Juan David Dominguez Arrieta" userId="fad55b66-9065-41f2-b74e-a21347fd406b" providerId="ADAL" clId="{10C98F7E-442D-485F-9E26-A12517D93575}"/>
    <pc:docChg chg="custSel modSld">
      <pc:chgData name="Juan David Dominguez Arrieta" userId="fad55b66-9065-41f2-b74e-a21347fd406b" providerId="ADAL" clId="{10C98F7E-442D-485F-9E26-A12517D93575}" dt="2025-04-16T16:56:17.727" v="103" actId="20577"/>
      <pc:docMkLst>
        <pc:docMk/>
      </pc:docMkLst>
      <pc:sldChg chg="modSp mod">
        <pc:chgData name="Juan David Dominguez Arrieta" userId="fad55b66-9065-41f2-b74e-a21347fd406b" providerId="ADAL" clId="{10C98F7E-442D-485F-9E26-A12517D93575}" dt="2025-04-16T16:38:27.956" v="11" actId="20577"/>
        <pc:sldMkLst>
          <pc:docMk/>
          <pc:sldMk cId="2686043678" sldId="258"/>
        </pc:sldMkLst>
        <pc:spChg chg="mod">
          <ac:chgData name="Juan David Dominguez Arrieta" userId="fad55b66-9065-41f2-b74e-a21347fd406b" providerId="ADAL" clId="{10C98F7E-442D-485F-9E26-A12517D93575}" dt="2025-04-16T16:38:27.956" v="11" actId="20577"/>
          <ac:spMkLst>
            <pc:docMk/>
            <pc:sldMk cId="2686043678" sldId="258"/>
            <ac:spMk id="8" creationId="{C6DF5004-1791-24CF-543E-5FFB4EAA3B33}"/>
          </ac:spMkLst>
        </pc:spChg>
      </pc:sldChg>
      <pc:sldChg chg="modSp mod">
        <pc:chgData name="Juan David Dominguez Arrieta" userId="fad55b66-9065-41f2-b74e-a21347fd406b" providerId="ADAL" clId="{10C98F7E-442D-485F-9E26-A12517D93575}" dt="2025-04-16T16:42:06.514" v="55" actId="20577"/>
        <pc:sldMkLst>
          <pc:docMk/>
          <pc:sldMk cId="3078466969" sldId="301"/>
        </pc:sldMkLst>
        <pc:spChg chg="mod">
          <ac:chgData name="Juan David Dominguez Arrieta" userId="fad55b66-9065-41f2-b74e-a21347fd406b" providerId="ADAL" clId="{10C98F7E-442D-485F-9E26-A12517D93575}" dt="2025-04-16T16:41:42.835" v="50" actId="20577"/>
          <ac:spMkLst>
            <pc:docMk/>
            <pc:sldMk cId="3078466969" sldId="301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10C98F7E-442D-485F-9E26-A12517D93575}" dt="2025-04-16T16:42:06.514" v="55" actId="20577"/>
          <ac:spMkLst>
            <pc:docMk/>
            <pc:sldMk cId="3078466969" sldId="301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10C98F7E-442D-485F-9E26-A12517D93575}" dt="2025-04-16T16:38:35.764" v="23" actId="20577"/>
          <ac:spMkLst>
            <pc:docMk/>
            <pc:sldMk cId="3078466969" sldId="301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10C98F7E-442D-485F-9E26-A12517D93575}" dt="2025-04-16T16:43:23.517" v="62" actId="14100"/>
        <pc:sldMkLst>
          <pc:docMk/>
          <pc:sldMk cId="3980114704" sldId="777"/>
        </pc:sldMkLst>
        <pc:graphicFrameChg chg="add mod">
          <ac:chgData name="Juan David Dominguez Arrieta" userId="fad55b66-9065-41f2-b74e-a21347fd406b" providerId="ADAL" clId="{10C98F7E-442D-485F-9E26-A12517D93575}" dt="2025-04-16T16:43:23.517" v="62" actId="14100"/>
          <ac:graphicFrameMkLst>
            <pc:docMk/>
            <pc:sldMk cId="3980114704" sldId="777"/>
            <ac:graphicFrameMk id="2" creationId="{0F67D817-BDFA-FBAF-FD95-998DA6CEEEB9}"/>
          </ac:graphicFrameMkLst>
        </pc:graphicFrameChg>
        <pc:graphicFrameChg chg="del">
          <ac:chgData name="Juan David Dominguez Arrieta" userId="fad55b66-9065-41f2-b74e-a21347fd406b" providerId="ADAL" clId="{10C98F7E-442D-485F-9E26-A12517D93575}" dt="2025-04-16T16:42:11.773" v="56" actId="478"/>
          <ac:graphicFrameMkLst>
            <pc:docMk/>
            <pc:sldMk cId="3980114704" sldId="777"/>
            <ac:graphicFrameMk id="3" creationId="{78870AA3-6F2F-0787-AB3A-21C3AF3AA140}"/>
          </ac:graphicFrameMkLst>
        </pc:graphicFrameChg>
      </pc:sldChg>
      <pc:sldChg chg="addSp delSp modSp mod">
        <pc:chgData name="Juan David Dominguez Arrieta" userId="fad55b66-9065-41f2-b74e-a21347fd406b" providerId="ADAL" clId="{10C98F7E-442D-485F-9E26-A12517D93575}" dt="2025-04-16T16:44:58.029" v="69" actId="14100"/>
        <pc:sldMkLst>
          <pc:docMk/>
          <pc:sldMk cId="32694744" sldId="778"/>
        </pc:sldMkLst>
        <pc:graphicFrameChg chg="add mod">
          <ac:chgData name="Juan David Dominguez Arrieta" userId="fad55b66-9065-41f2-b74e-a21347fd406b" providerId="ADAL" clId="{10C98F7E-442D-485F-9E26-A12517D93575}" dt="2025-04-16T16:44:58.029" v="69" actId="14100"/>
          <ac:graphicFrameMkLst>
            <pc:docMk/>
            <pc:sldMk cId="32694744" sldId="778"/>
            <ac:graphicFrameMk id="2" creationId="{0F67D817-BDFA-FBAF-FD95-998DA6CEEEB9}"/>
          </ac:graphicFrameMkLst>
        </pc:graphicFrameChg>
        <pc:graphicFrameChg chg="del">
          <ac:chgData name="Juan David Dominguez Arrieta" userId="fad55b66-9065-41f2-b74e-a21347fd406b" providerId="ADAL" clId="{10C98F7E-442D-485F-9E26-A12517D93575}" dt="2025-04-16T16:44:14.960" v="63" actId="478"/>
          <ac:graphicFrameMkLst>
            <pc:docMk/>
            <pc:sldMk cId="32694744" sldId="778"/>
            <ac:graphicFrameMk id="5" creationId="{78870AA3-6F2F-0787-AB3A-21C3AF3AA140}"/>
          </ac:graphicFrameMkLst>
        </pc:graphicFrameChg>
      </pc:sldChg>
      <pc:sldChg chg="modSp mod">
        <pc:chgData name="Juan David Dominguez Arrieta" userId="fad55b66-9065-41f2-b74e-a21347fd406b" providerId="ADAL" clId="{10C98F7E-442D-485F-9E26-A12517D93575}" dt="2025-04-16T16:56:17.727" v="103" actId="20577"/>
        <pc:sldMkLst>
          <pc:docMk/>
          <pc:sldMk cId="2686374708" sldId="780"/>
        </pc:sldMkLst>
        <pc:spChg chg="mod">
          <ac:chgData name="Juan David Dominguez Arrieta" userId="fad55b66-9065-41f2-b74e-a21347fd406b" providerId="ADAL" clId="{10C98F7E-442D-485F-9E26-A12517D93575}" dt="2025-04-16T16:49:08.028" v="84" actId="20577"/>
          <ac:spMkLst>
            <pc:docMk/>
            <pc:sldMk cId="2686374708" sldId="780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10C98F7E-442D-485F-9E26-A12517D93575}" dt="2025-04-16T16:56:17.727" v="103" actId="20577"/>
          <ac:spMkLst>
            <pc:docMk/>
            <pc:sldMk cId="2686374708" sldId="780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10C98F7E-442D-485F-9E26-A12517D93575}" dt="2025-04-16T16:38:56.038" v="45" actId="20577"/>
          <ac:spMkLst>
            <pc:docMk/>
            <pc:sldMk cId="2686374708" sldId="780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10C98F7E-442D-485F-9E26-A12517D93575}" dt="2025-04-16T16:53:34.885" v="98" actId="14100"/>
        <pc:sldMkLst>
          <pc:docMk/>
          <pc:sldMk cId="3331881373" sldId="781"/>
        </pc:sldMkLst>
        <pc:graphicFrameChg chg="del">
          <ac:chgData name="Juan David Dominguez Arrieta" userId="fad55b66-9065-41f2-b74e-a21347fd406b" providerId="ADAL" clId="{10C98F7E-442D-485F-9E26-A12517D93575}" dt="2025-04-16T16:51:02.369" v="92" actId="478"/>
          <ac:graphicFrameMkLst>
            <pc:docMk/>
            <pc:sldMk cId="3331881373" sldId="781"/>
            <ac:graphicFrameMk id="2" creationId="{2A38D8ED-C9AB-A529-028F-1E1D575D00BC}"/>
          </ac:graphicFrameMkLst>
        </pc:graphicFrameChg>
        <pc:graphicFrameChg chg="add mod">
          <ac:chgData name="Juan David Dominguez Arrieta" userId="fad55b66-9065-41f2-b74e-a21347fd406b" providerId="ADAL" clId="{10C98F7E-442D-485F-9E26-A12517D93575}" dt="2025-04-16T16:53:34.885" v="98" actId="14100"/>
          <ac:graphicFrameMkLst>
            <pc:docMk/>
            <pc:sldMk cId="3331881373" sldId="781"/>
            <ac:graphicFrameMk id="3" creationId="{3DB1ECBC-05EF-2150-2C5A-0629B8F9C026}"/>
          </ac:graphicFrameMkLst>
        </pc:graphicFrameChg>
      </pc:sldChg>
      <pc:sldChg chg="addSp delSp modSp mod">
        <pc:chgData name="Juan David Dominguez Arrieta" userId="fad55b66-9065-41f2-b74e-a21347fd406b" providerId="ADAL" clId="{10C98F7E-442D-485F-9E26-A12517D93575}" dt="2025-04-16T16:50:03.489" v="91" actId="14100"/>
        <pc:sldMkLst>
          <pc:docMk/>
          <pc:sldMk cId="1444223826" sldId="782"/>
        </pc:sldMkLst>
        <pc:graphicFrameChg chg="del">
          <ac:chgData name="Juan David Dominguez Arrieta" userId="fad55b66-9065-41f2-b74e-a21347fd406b" providerId="ADAL" clId="{10C98F7E-442D-485F-9E26-A12517D93575}" dt="2025-04-16T16:49:47.781" v="85" actId="478"/>
          <ac:graphicFrameMkLst>
            <pc:docMk/>
            <pc:sldMk cId="1444223826" sldId="782"/>
            <ac:graphicFrameMk id="2" creationId="{2A38D8ED-C9AB-A529-028F-1E1D575D00BC}"/>
          </ac:graphicFrameMkLst>
        </pc:graphicFrameChg>
        <pc:graphicFrameChg chg="add mod">
          <ac:chgData name="Juan David Dominguez Arrieta" userId="fad55b66-9065-41f2-b74e-a21347fd406b" providerId="ADAL" clId="{10C98F7E-442D-485F-9E26-A12517D93575}" dt="2025-04-16T16:50:03.489" v="91" actId="14100"/>
          <ac:graphicFrameMkLst>
            <pc:docMk/>
            <pc:sldMk cId="1444223826" sldId="782"/>
            <ac:graphicFrameMk id="5" creationId="{3DB1ECBC-05EF-2150-2C5A-0629B8F9C02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'01'!$F$14:$F$20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'01'!$G$14:$G$20</c:f>
              <c:numCache>
                <c:formatCode>0.00%</c:formatCode>
                <c:ptCount val="7"/>
                <c:pt idx="0">
                  <c:v>0.92328042328042326</c:v>
                </c:pt>
                <c:pt idx="1">
                  <c:v>0.89090909090909087</c:v>
                </c:pt>
                <c:pt idx="2">
                  <c:v>0.89816710977952041</c:v>
                </c:pt>
                <c:pt idx="3">
                  <c:v>0.8934579439252337</c:v>
                </c:pt>
                <c:pt idx="4">
                  <c:v>0.89963503649635035</c:v>
                </c:pt>
                <c:pt idx="5">
                  <c:v>0.94292803970223327</c:v>
                </c:pt>
                <c:pt idx="6">
                  <c:v>0.88386308068459662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2-4E7F-920B-0251BDB9D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4785503"/>
        <c:axId val="1205737743"/>
        <c:axId val="0"/>
      </c:bar3DChart>
      <c:catAx>
        <c:axId val="1074785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05737743"/>
        <c:crosses val="autoZero"/>
        <c:auto val="1"/>
        <c:lblAlgn val="ctr"/>
        <c:lblOffset val="100"/>
        <c:noMultiLvlLbl val="0"/>
      </c:catAx>
      <c:valAx>
        <c:axId val="120573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478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'01'!$F$14:$F$20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'01'!$G$14:$G$20</c:f>
              <c:numCache>
                <c:formatCode>0.00%</c:formatCode>
                <c:ptCount val="7"/>
                <c:pt idx="0">
                  <c:v>0.6892692560895326</c:v>
                </c:pt>
                <c:pt idx="1">
                  <c:v>0.83574341861327406</c:v>
                </c:pt>
                <c:pt idx="2">
                  <c:v>0.81890034364261166</c:v>
                </c:pt>
                <c:pt idx="3">
                  <c:v>0.5580852305896089</c:v>
                </c:pt>
                <c:pt idx="4">
                  <c:v>0.81085526315789469</c:v>
                </c:pt>
                <c:pt idx="5">
                  <c:v>0.88372093023255816</c:v>
                </c:pt>
                <c:pt idx="6">
                  <c:v>0.52202166064981947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5-418B-951F-8A4FF6F230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4785503"/>
        <c:axId val="1205737743"/>
        <c:axId val="0"/>
      </c:bar3DChart>
      <c:catAx>
        <c:axId val="1074785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05737743"/>
        <c:crosses val="autoZero"/>
        <c:auto val="1"/>
        <c:lblAlgn val="ctr"/>
        <c:lblOffset val="100"/>
        <c:noMultiLvlLbl val="0"/>
      </c:catAx>
      <c:valAx>
        <c:axId val="120573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478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'02'!$E$12:$E$34</c:f>
              <c:strCache>
                <c:ptCount val="23"/>
                <c:pt idx="0">
                  <c:v>AIR CANADA</c:v>
                </c:pt>
                <c:pt idx="1">
                  <c:v>AEROLINEAS ARGENTINAS</c:v>
                </c:pt>
                <c:pt idx="2">
                  <c:v>ARAJET</c:v>
                </c:pt>
                <c:pt idx="3">
                  <c:v>AEROMEXICO</c:v>
                </c:pt>
                <c:pt idx="4">
                  <c:v>AIR FRANCE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GOL</c:v>
                </c:pt>
                <c:pt idx="12">
                  <c:v>IBERIA</c:v>
                </c:pt>
                <c:pt idx="13">
                  <c:v>JETBLUE</c:v>
                </c:pt>
                <c:pt idx="14">
                  <c:v>JETSMART CHILE</c:v>
                </c:pt>
                <c:pt idx="15">
                  <c:v>JETSMART PERÚ</c:v>
                </c:pt>
                <c:pt idx="16">
                  <c:v>KLM</c:v>
                </c:pt>
                <c:pt idx="17">
                  <c:v>LASER AIRLINES</c:v>
                </c:pt>
                <c:pt idx="18">
                  <c:v>LATAM (LAN, LAN ECUADOR, LAN PERÚ)</c:v>
                </c:pt>
                <c:pt idx="19">
                  <c:v>LUFTHANSA</c:v>
                </c:pt>
                <c:pt idx="20">
                  <c:v>TURPIAL</c:v>
                </c:pt>
                <c:pt idx="21">
                  <c:v>UNITED AIRLINES</c:v>
                </c:pt>
                <c:pt idx="22">
                  <c:v>VOLARIS MEXICO</c:v>
                </c:pt>
              </c:strCache>
            </c:strRef>
          </c:cat>
          <c:val>
            <c:numRef>
              <c:f>'02'!$F$12:$F$34</c:f>
              <c:numCache>
                <c:formatCode>0.00%</c:formatCode>
                <c:ptCount val="23"/>
                <c:pt idx="0">
                  <c:v>0.88888888888888884</c:v>
                </c:pt>
                <c:pt idx="1">
                  <c:v>0.92307692307692313</c:v>
                </c:pt>
                <c:pt idx="2">
                  <c:v>0.88888888888888884</c:v>
                </c:pt>
                <c:pt idx="3">
                  <c:v>0.96507352941176472</c:v>
                </c:pt>
                <c:pt idx="4">
                  <c:v>0.79847908745247143</c:v>
                </c:pt>
                <c:pt idx="5">
                  <c:v>0.93239818471149882</c:v>
                </c:pt>
                <c:pt idx="6">
                  <c:v>0.73006134969325154</c:v>
                </c:pt>
                <c:pt idx="7">
                  <c:v>0.968118354965679</c:v>
                </c:pt>
                <c:pt idx="8">
                  <c:v>0.88305871060630292</c:v>
                </c:pt>
                <c:pt idx="9">
                  <c:v>0.97297297297297292</c:v>
                </c:pt>
                <c:pt idx="10">
                  <c:v>0.99885189437428235</c:v>
                </c:pt>
                <c:pt idx="11">
                  <c:v>0.99846390168970811</c:v>
                </c:pt>
                <c:pt idx="12">
                  <c:v>0.96424422357041428</c:v>
                </c:pt>
                <c:pt idx="13">
                  <c:v>0.9467025146291318</c:v>
                </c:pt>
                <c:pt idx="14">
                  <c:v>0.37944664031620551</c:v>
                </c:pt>
                <c:pt idx="15">
                  <c:v>0.5957446808510638</c:v>
                </c:pt>
                <c:pt idx="16">
                  <c:v>0.91160220994475138</c:v>
                </c:pt>
                <c:pt idx="17">
                  <c:v>0.85328185328185335</c:v>
                </c:pt>
                <c:pt idx="18">
                  <c:v>0.7844036697247706</c:v>
                </c:pt>
                <c:pt idx="19">
                  <c:v>0.98533724340175954</c:v>
                </c:pt>
                <c:pt idx="20">
                  <c:v>0.93023255813953487</c:v>
                </c:pt>
                <c:pt idx="21">
                  <c:v>0.92449922958397535</c:v>
                </c:pt>
                <c:pt idx="22">
                  <c:v>0.99885189437428235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1-498A-B3F6-A468BCC814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6208303"/>
        <c:axId val="1206210383"/>
        <c:axId val="0"/>
      </c:bar3DChart>
      <c:catAx>
        <c:axId val="1206208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06210383"/>
        <c:crosses val="autoZero"/>
        <c:auto val="1"/>
        <c:lblAlgn val="ctr"/>
        <c:lblOffset val="100"/>
        <c:noMultiLvlLbl val="0"/>
      </c:catAx>
      <c:valAx>
        <c:axId val="1206210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0620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'02'!$E$10:$E$32</c:f>
              <c:strCache>
                <c:ptCount val="23"/>
                <c:pt idx="0">
                  <c:v>AIR CANADA</c:v>
                </c:pt>
                <c:pt idx="1">
                  <c:v>AEROLINEAS ARGENTINAS</c:v>
                </c:pt>
                <c:pt idx="2">
                  <c:v>ARAJET</c:v>
                </c:pt>
                <c:pt idx="3">
                  <c:v>AEROMEXICO</c:v>
                </c:pt>
                <c:pt idx="4">
                  <c:v>AIR FRANCE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GOL</c:v>
                </c:pt>
                <c:pt idx="12">
                  <c:v>IBERIA</c:v>
                </c:pt>
                <c:pt idx="13">
                  <c:v>JETBLUE</c:v>
                </c:pt>
                <c:pt idx="14">
                  <c:v>JETSMART CHILE</c:v>
                </c:pt>
                <c:pt idx="15">
                  <c:v>JETSMART PERÚ</c:v>
                </c:pt>
                <c:pt idx="16">
                  <c:v>KLM</c:v>
                </c:pt>
                <c:pt idx="17">
                  <c:v>LASER AIRLINES</c:v>
                </c:pt>
                <c:pt idx="18">
                  <c:v>LATAM (LAN, LAN ECUADOR, LAN PERÚ)</c:v>
                </c:pt>
                <c:pt idx="19">
                  <c:v>LUFTHANSA</c:v>
                </c:pt>
                <c:pt idx="20">
                  <c:v>TURPIAL</c:v>
                </c:pt>
                <c:pt idx="21">
                  <c:v>UNITED AIRLINES</c:v>
                </c:pt>
                <c:pt idx="22">
                  <c:v>VOLARIS MEXICO</c:v>
                </c:pt>
              </c:strCache>
            </c:strRef>
          </c:cat>
          <c:val>
            <c:numRef>
              <c:f>'02'!$F$10:$F$32</c:f>
              <c:numCache>
                <c:formatCode>0.00%</c:formatCode>
                <c:ptCount val="23"/>
                <c:pt idx="0">
                  <c:v>0.8</c:v>
                </c:pt>
                <c:pt idx="1">
                  <c:v>0.82758620689655171</c:v>
                </c:pt>
                <c:pt idx="2">
                  <c:v>0.75789473684210529</c:v>
                </c:pt>
                <c:pt idx="3">
                  <c:v>0.93333333333333335</c:v>
                </c:pt>
                <c:pt idx="4">
                  <c:v>0.7</c:v>
                </c:pt>
                <c:pt idx="5">
                  <c:v>0.80714285714285716</c:v>
                </c:pt>
                <c:pt idx="6">
                  <c:v>0.41176470588235292</c:v>
                </c:pt>
                <c:pt idx="7">
                  <c:v>0.90938166311300639</c:v>
                </c:pt>
                <c:pt idx="8">
                  <c:v>0.86250000000000004</c:v>
                </c:pt>
                <c:pt idx="9">
                  <c:v>0.66666666666666663</c:v>
                </c:pt>
                <c:pt idx="10">
                  <c:v>0.96666666666666667</c:v>
                </c:pt>
                <c:pt idx="11">
                  <c:v>0.96153846153846156</c:v>
                </c:pt>
                <c:pt idx="12">
                  <c:v>0.92222222222222228</c:v>
                </c:pt>
                <c:pt idx="13">
                  <c:v>0.8902439024390244</c:v>
                </c:pt>
                <c:pt idx="14">
                  <c:v>0.375</c:v>
                </c:pt>
                <c:pt idx="15">
                  <c:v>0.5714285714285714</c:v>
                </c:pt>
                <c:pt idx="16">
                  <c:v>0.73333333333333328</c:v>
                </c:pt>
                <c:pt idx="17">
                  <c:v>0.76470588235294112</c:v>
                </c:pt>
                <c:pt idx="18">
                  <c:v>0.72765957446808516</c:v>
                </c:pt>
                <c:pt idx="19">
                  <c:v>0.76190476190476186</c:v>
                </c:pt>
                <c:pt idx="20">
                  <c:v>0.625</c:v>
                </c:pt>
                <c:pt idx="21">
                  <c:v>0.83333333333333337</c:v>
                </c:pt>
                <c:pt idx="22">
                  <c:v>0.96666666666666667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B-49CD-86A6-4AAA955741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7096368"/>
        <c:axId val="1537097616"/>
        <c:axId val="0"/>
      </c:bar3DChart>
      <c:catAx>
        <c:axId val="153709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7097616"/>
        <c:crosses val="autoZero"/>
        <c:auto val="1"/>
        <c:lblAlgn val="ctr"/>
        <c:lblOffset val="100"/>
        <c:noMultiLvlLbl val="0"/>
      </c:catAx>
      <c:valAx>
        <c:axId val="153709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70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5/06/2025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05/06/2025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2BD300-B4F2-61C8-1333-90411555B242}"/>
              </a:ext>
            </a:extLst>
          </p:cNvPr>
          <p:cNvSpPr txBox="1"/>
          <p:nvPr/>
        </p:nvSpPr>
        <p:spPr>
          <a:xfrm>
            <a:off x="5586274" y="6200131"/>
            <a:ext cx="609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AMERICAN AIRLINES, AIR EUROPA, SPIRIT, TURKISH AIRLINES y VIVA AEROBUS NO presentaron reporte del mes de abril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FA048CF-72DC-40B3-CA03-00368AAD4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30674"/>
              </p:ext>
            </p:extLst>
          </p:nvPr>
        </p:nvGraphicFramePr>
        <p:xfrm>
          <a:off x="5520694" y="1344706"/>
          <a:ext cx="5930003" cy="456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201C5B-92B7-AB10-F020-B527E1FC5BBC}"/>
              </a:ext>
            </a:extLst>
          </p:cNvPr>
          <p:cNvSpPr txBox="1"/>
          <p:nvPr/>
        </p:nvSpPr>
        <p:spPr>
          <a:xfrm>
            <a:off x="5586274" y="6200131"/>
            <a:ext cx="609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AMERICAN AIRLINES, AIR EUROPA, SPIRIT, TURKISH AIRLINES y VIVA AEROBUS NO presentaron reporte del mes de abril 2025.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86349A5-AF26-6C5B-C6DE-80FCD8E68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02961"/>
              </p:ext>
            </p:extLst>
          </p:nvPr>
        </p:nvGraphicFramePr>
        <p:xfrm>
          <a:off x="5509459" y="1308847"/>
          <a:ext cx="6037082" cy="46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2025.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73.12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90.46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Abril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FF3EE35-66A8-52AC-0E10-21CBDF1F4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631528"/>
              </p:ext>
            </p:extLst>
          </p:nvPr>
        </p:nvGraphicFramePr>
        <p:xfrm>
          <a:off x="5505298" y="1398494"/>
          <a:ext cx="5879878" cy="455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FF3EE35-66A8-52AC-0E10-21CBDF1F4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2199"/>
              </p:ext>
            </p:extLst>
          </p:nvPr>
        </p:nvGraphicFramePr>
        <p:xfrm>
          <a:off x="5509459" y="1344706"/>
          <a:ext cx="6037082" cy="456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77.29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87.92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88923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Abril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2025</Filtro>
    <Orden xmlns="8cf1b8fd-72df-4c21-8306-a5f720778edf">218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9D18D6D-EB51-4449-BF3C-8872B41B7BB6}"/>
</file>

<file path=customXml/itemProps2.xml><?xml version="1.0" encoding="utf-8"?>
<ds:datastoreItem xmlns:ds="http://schemas.openxmlformats.org/officeDocument/2006/customXml" ds:itemID="{2C1A842F-12E3-40A1-8EBF-E6C86CEDB11A}"/>
</file>

<file path=customXml/itemProps3.xml><?xml version="1.0" encoding="utf-8"?>
<ds:datastoreItem xmlns:ds="http://schemas.openxmlformats.org/officeDocument/2006/customXml" ds:itemID="{FFB6DF6C-16F1-4AA7-BA6A-FCFFD06DC41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</TotalTime>
  <Words>395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ABRIL 2025</dc:title>
  <dc:creator>William Camilo  Baracaldo Godoy</dc:creator>
  <cp:lastModifiedBy>Juan David Dominguez Arrieta</cp:lastModifiedBy>
  <cp:revision>197</cp:revision>
  <dcterms:created xsi:type="dcterms:W3CDTF">2023-05-08T00:34:42Z</dcterms:created>
  <dcterms:modified xsi:type="dcterms:W3CDTF">2025-06-05T16:06:02Z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